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95" r:id="rId3"/>
    <p:sldId id="283" r:id="rId4"/>
    <p:sldId id="292" r:id="rId5"/>
    <p:sldId id="293" r:id="rId6"/>
    <p:sldId id="294" r:id="rId7"/>
    <p:sldId id="291" r:id="rId8"/>
    <p:sldId id="286" r:id="rId9"/>
    <p:sldId id="285" r:id="rId10"/>
    <p:sldId id="289" r:id="rId11"/>
    <p:sldId id="287" r:id="rId12"/>
    <p:sldId id="288" r:id="rId13"/>
    <p:sldId id="290" r:id="rId14"/>
    <p:sldId id="284" r:id="rId15"/>
    <p:sldId id="281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D3"/>
    <a:srgbClr val="561B64"/>
    <a:srgbClr val="FEFFFF"/>
    <a:srgbClr val="F8F9FA"/>
    <a:srgbClr val="FFFEFF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87841" autoAdjust="0"/>
  </p:normalViewPr>
  <p:slideViewPr>
    <p:cSldViewPr snapToGrid="0">
      <p:cViewPr varScale="1">
        <p:scale>
          <a:sx n="76" d="100"/>
          <a:sy n="76" d="100"/>
        </p:scale>
        <p:origin x="108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09/01/2020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Durante la charla veremos: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Hacer la transición de uno a otro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Que beneficios nos aporta usar YAML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Como usarlo, como mantenerlo,…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725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70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Crear pipeline </a:t>
            </a:r>
            <a:r>
              <a:rPr lang="es-ES" dirty="0" err="1"/>
              <a:t>classic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Comentar </a:t>
            </a:r>
            <a:r>
              <a:rPr lang="es-ES" dirty="0" err="1"/>
              <a:t>steps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628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Migrar el primer proyecto a YAML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Fallos que se han generado y acciones para modificarlo</a:t>
            </a:r>
          </a:p>
          <a:p>
            <a:pPr marL="171450" indent="-171450">
              <a:buFontTx/>
              <a:buChar char="-"/>
            </a:pPr>
            <a:r>
              <a:rPr lang="es-ES" dirty="0" err="1"/>
              <a:t>Yaml</a:t>
            </a:r>
            <a:r>
              <a:rPr lang="es-ES" dirty="0"/>
              <a:t> es la apuesta de Micro</a:t>
            </a:r>
          </a:p>
          <a:p>
            <a:pPr marL="171450" indent="-171450">
              <a:buFontTx/>
              <a:buChar char="-"/>
            </a:pPr>
            <a:r>
              <a:rPr lang="es-ES" dirty="0"/>
              <a:t>En un futuro la idea es que las </a:t>
            </a:r>
            <a:r>
              <a:rPr lang="es-ES" dirty="0" err="1"/>
              <a:t>releases</a:t>
            </a:r>
            <a:r>
              <a:rPr lang="es-ES" dirty="0"/>
              <a:t> </a:t>
            </a:r>
            <a:r>
              <a:rPr lang="es-ES" dirty="0" err="1"/>
              <a:t>tb</a:t>
            </a:r>
            <a:r>
              <a:rPr lang="es-ES" dirty="0"/>
              <a:t> se puedan hacer con </a:t>
            </a:r>
            <a:r>
              <a:rPr lang="es-ES" dirty="0" err="1"/>
              <a:t>Yaml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1989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Qué es </a:t>
            </a:r>
            <a:r>
              <a:rPr lang="es-ES" dirty="0" err="1"/>
              <a:t>Yaml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/>
              <a:t>Ejemplos de utilización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Sintaxis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Listas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Diccionarios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Listas de diccionarios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…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0997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Ejemplo de pipeline en YAML</a:t>
            </a:r>
          </a:p>
          <a:p>
            <a:pPr marL="171450" indent="-171450">
              <a:buFontTx/>
              <a:buChar char="-"/>
            </a:pPr>
            <a:r>
              <a:rPr lang="es-ES" dirty="0"/>
              <a:t>Beneficios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Pipelines como código – </a:t>
            </a:r>
            <a:r>
              <a:rPr lang="es-ES" dirty="0" err="1"/>
              <a:t>PRs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Uso de </a:t>
            </a:r>
            <a:r>
              <a:rPr lang="es-ES" dirty="0" err="1"/>
              <a:t>templates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Docker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1610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09/01/2020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09/01/2020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09/01/2020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09/01/2020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59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09/01/2020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09/01/2020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6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97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2400" dirty="0">
              <a:solidFill>
                <a:prstClr val="white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de yaml logo">
            <a:extLst>
              <a:ext uri="{FF2B5EF4-FFF2-40B4-BE49-F238E27FC236}">
                <a16:creationId xmlns:a16="http://schemas.microsoft.com/office/drawing/2014/main" id="{570AC406-D3C5-4181-BB69-14F90B54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135" y="2069972"/>
            <a:ext cx="2887150" cy="295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96538E0-E55B-4DB9-B885-7BC9FF79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Pipeline </a:t>
            </a:r>
            <a:r>
              <a:rPr lang="es-ES" dirty="0" err="1"/>
              <a:t>classic</a:t>
            </a:r>
            <a:r>
              <a:rPr lang="es-ES" dirty="0"/>
              <a:t> </a:t>
            </a:r>
            <a:r>
              <a:rPr lang="es-ES" dirty="0">
                <a:sym typeface="Wingdings" panose="05000000000000000000" pitchFamily="2" charset="2"/>
              </a:rPr>
              <a:t> YAML pipeline</a:t>
            </a:r>
            <a:endParaRPr lang="es-ES" dirty="0"/>
          </a:p>
        </p:txBody>
      </p:sp>
      <p:pic>
        <p:nvPicPr>
          <p:cNvPr id="4" name="Picture 2" descr="Resultado de imagen de pipeline azure devops">
            <a:extLst>
              <a:ext uri="{FF2B5EF4-FFF2-40B4-BE49-F238E27FC236}">
                <a16:creationId xmlns:a16="http://schemas.microsoft.com/office/drawing/2014/main" id="{45FA41BF-C1D5-4E73-94C0-1C071B05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61" y="1740944"/>
            <a:ext cx="3542193" cy="36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n de signo &amp;">
            <a:extLst>
              <a:ext uri="{FF2B5EF4-FFF2-40B4-BE49-F238E27FC236}">
                <a16:creationId xmlns:a16="http://schemas.microsoft.com/office/drawing/2014/main" id="{F35128B0-CC55-4225-B450-8ABF2C21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407" y="2926443"/>
            <a:ext cx="881890" cy="88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n de pipeline azure devops">
            <a:extLst>
              <a:ext uri="{FF2B5EF4-FFF2-40B4-BE49-F238E27FC236}">
                <a16:creationId xmlns:a16="http://schemas.microsoft.com/office/drawing/2014/main" id="{D64EAC0A-BD7F-4167-B57C-4266FE19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" y="1730896"/>
            <a:ext cx="3625570" cy="371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D72EF6FA-4DCA-459B-9E8B-16072D33FDDE}"/>
              </a:ext>
            </a:extLst>
          </p:cNvPr>
          <p:cNvSpPr/>
          <p:nvPr/>
        </p:nvSpPr>
        <p:spPr>
          <a:xfrm>
            <a:off x="3547068" y="3057071"/>
            <a:ext cx="1417678" cy="620633"/>
          </a:xfrm>
          <a:prstGeom prst="rightArrow">
            <a:avLst/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03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3C5F670-0887-4AB0-8334-85D3C82B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YAML</a:t>
            </a:r>
          </a:p>
        </p:txBody>
      </p:sp>
      <p:pic>
        <p:nvPicPr>
          <p:cNvPr id="5" name="Picture 4" descr="Resultado de imagen de yaml logo">
            <a:extLst>
              <a:ext uri="{FF2B5EF4-FFF2-40B4-BE49-F238E27FC236}">
                <a16:creationId xmlns:a16="http://schemas.microsoft.com/office/drawing/2014/main" id="{104652A1-EC17-44F4-9DAE-96FCB80B3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189" y="1415597"/>
            <a:ext cx="4449621" cy="402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170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EE6F7-2921-4579-B50E-334C74525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YAML pipeline en Azure DevOps</a:t>
            </a:r>
          </a:p>
        </p:txBody>
      </p:sp>
      <p:pic>
        <p:nvPicPr>
          <p:cNvPr id="3" name="Picture 2" descr="Resultado de imagen de pipeline azure devops">
            <a:extLst>
              <a:ext uri="{FF2B5EF4-FFF2-40B4-BE49-F238E27FC236}">
                <a16:creationId xmlns:a16="http://schemas.microsoft.com/office/drawing/2014/main" id="{A8A2B7E8-9CCD-4D87-BC51-1965B896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3" y="129851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de yaml logo">
            <a:extLst>
              <a:ext uri="{FF2B5EF4-FFF2-40B4-BE49-F238E27FC236}">
                <a16:creationId xmlns:a16="http://schemas.microsoft.com/office/drawing/2014/main" id="{F7058C4D-F6E0-480F-B76B-798AA6D5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358" y="1723507"/>
            <a:ext cx="3934409" cy="402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sultado de imagen de signo &amp;">
            <a:extLst>
              <a:ext uri="{FF2B5EF4-FFF2-40B4-BE49-F238E27FC236}">
                <a16:creationId xmlns:a16="http://schemas.microsoft.com/office/drawing/2014/main" id="{AAC6C7E3-71BF-4418-980B-E89844DC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2581275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93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ersona, interior, tabla, hombre&#10;&#10;Descripción generada automáticamente">
            <a:extLst>
              <a:ext uri="{FF2B5EF4-FFF2-40B4-BE49-F238E27FC236}">
                <a16:creationId xmlns:a16="http://schemas.microsoft.com/office/drawing/2014/main" id="{310B6145-4BE5-40DA-BFCE-90EB0249F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75" y="1291848"/>
            <a:ext cx="6808237" cy="5106178"/>
          </a:xfrm>
          <a:prstGeom prst="rect">
            <a:avLst/>
          </a:prstGeom>
        </p:spPr>
      </p:pic>
      <p:sp>
        <p:nvSpPr>
          <p:cNvPr id="4" name="Bocadillo: ovalado 3">
            <a:extLst>
              <a:ext uri="{FF2B5EF4-FFF2-40B4-BE49-F238E27FC236}">
                <a16:creationId xmlns:a16="http://schemas.microsoft.com/office/drawing/2014/main" id="{104F1BFA-532A-4627-8150-EABD2A122299}"/>
              </a:ext>
            </a:extLst>
          </p:cNvPr>
          <p:cNvSpPr/>
          <p:nvPr/>
        </p:nvSpPr>
        <p:spPr>
          <a:xfrm>
            <a:off x="8210925" y="1222310"/>
            <a:ext cx="3981075" cy="1856791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jramos@plainconcepts.com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@</a:t>
            </a:r>
            <a:r>
              <a:rPr lang="es-ES" dirty="0" err="1"/>
              <a:t>jrsrubio</a:t>
            </a:r>
            <a:endParaRPr lang="es-ES" dirty="0"/>
          </a:p>
        </p:txBody>
      </p:sp>
      <p:sp>
        <p:nvSpPr>
          <p:cNvPr id="5" name="Bocadillo: ovalado 4">
            <a:extLst>
              <a:ext uri="{FF2B5EF4-FFF2-40B4-BE49-F238E27FC236}">
                <a16:creationId xmlns:a16="http://schemas.microsoft.com/office/drawing/2014/main" id="{70D785C2-B036-4698-B560-FBCE3B4DF0E8}"/>
              </a:ext>
            </a:extLst>
          </p:cNvPr>
          <p:cNvSpPr/>
          <p:nvPr/>
        </p:nvSpPr>
        <p:spPr>
          <a:xfrm>
            <a:off x="4503561" y="205273"/>
            <a:ext cx="3981076" cy="1726164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epique@plainconcepts.com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@</a:t>
            </a:r>
            <a:r>
              <a:rPr lang="es-ES" dirty="0" err="1"/>
              <a:t>erikPique</a:t>
            </a:r>
            <a:endParaRPr lang="es-ES" dirty="0"/>
          </a:p>
        </p:txBody>
      </p:sp>
      <p:sp>
        <p:nvSpPr>
          <p:cNvPr id="6" name="Bocadillo: ovalado 5">
            <a:extLst>
              <a:ext uri="{FF2B5EF4-FFF2-40B4-BE49-F238E27FC236}">
                <a16:creationId xmlns:a16="http://schemas.microsoft.com/office/drawing/2014/main" id="{E1AF65AD-E39B-47EA-98F9-4BB3BFF331A3}"/>
              </a:ext>
            </a:extLst>
          </p:cNvPr>
          <p:cNvSpPr/>
          <p:nvPr/>
        </p:nvSpPr>
        <p:spPr>
          <a:xfrm>
            <a:off x="0" y="102637"/>
            <a:ext cx="2939143" cy="1726164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YAML es tu amigo y lo sabes 👉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85AF7CC-0DE2-47F6-923A-D3091C31BCD8}"/>
              </a:ext>
            </a:extLst>
          </p:cNvPr>
          <p:cNvSpPr txBox="1"/>
          <p:nvPr/>
        </p:nvSpPr>
        <p:spPr>
          <a:xfrm>
            <a:off x="8471861" y="3893140"/>
            <a:ext cx="3584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code</a:t>
            </a:r>
            <a:r>
              <a:rPr lang="es-ES" dirty="0"/>
              <a:t>?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https://github.com/netcore-bcn-20/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892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info@netcoreconf.com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ECFF695-F95D-4892-A2F0-47B5A46C3AF1}"/>
              </a:ext>
            </a:extLst>
          </p:cNvPr>
          <p:cNvSpPr/>
          <p:nvPr/>
        </p:nvSpPr>
        <p:spPr>
          <a:xfrm>
            <a:off x="3334265" y="679621"/>
            <a:ext cx="5523470" cy="5498757"/>
          </a:xfrm>
          <a:prstGeom prst="rect">
            <a:avLst/>
          </a:prstGeom>
          <a:noFill/>
          <a:ln w="1270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432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D86E97C-7D0B-4311-A53F-DAF5E44F1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714"/>
            <a:ext cx="12192000" cy="283257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AE940ADC-FF1A-4E97-9E8D-201A2F1E2C52}"/>
              </a:ext>
            </a:extLst>
          </p:cNvPr>
          <p:cNvSpPr txBox="1">
            <a:spLocks/>
          </p:cNvSpPr>
          <p:nvPr/>
        </p:nvSpPr>
        <p:spPr>
          <a:xfrm>
            <a:off x="838200" y="423155"/>
            <a:ext cx="10515600" cy="627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rgbClr val="7030A0"/>
                </a:solidFill>
              </a:rPr>
              <a:t>Organizadores</a:t>
            </a:r>
            <a:endParaRPr 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8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0318C7-66D2-4438-8706-4C8938E0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96" y="1050330"/>
            <a:ext cx="8050471" cy="5168517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9BF29870-3B11-460D-942E-2B002DE2F5A7}"/>
              </a:ext>
            </a:extLst>
          </p:cNvPr>
          <p:cNvSpPr txBox="1">
            <a:spLocks/>
          </p:cNvSpPr>
          <p:nvPr/>
        </p:nvSpPr>
        <p:spPr>
          <a:xfrm>
            <a:off x="838200" y="423155"/>
            <a:ext cx="10515600" cy="627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 err="1">
                <a:solidFill>
                  <a:srgbClr val="7030A0"/>
                </a:solidFill>
              </a:rPr>
              <a:t>Speakers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B3049CD-8ACA-447C-9DBE-65DC98B144C6}"/>
              </a:ext>
            </a:extLst>
          </p:cNvPr>
          <p:cNvSpPr txBox="1"/>
          <p:nvPr/>
        </p:nvSpPr>
        <p:spPr>
          <a:xfrm>
            <a:off x="9527059" y="2228671"/>
            <a:ext cx="21339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0" dirty="0">
                <a:solidFill>
                  <a:srgbClr val="7030A0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2685794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458B4-D4C3-4F68-8856-4897EF50CA5F}"/>
              </a:ext>
            </a:extLst>
          </p:cNvPr>
          <p:cNvSpPr txBox="1">
            <a:spLocks/>
          </p:cNvSpPr>
          <p:nvPr/>
        </p:nvSpPr>
        <p:spPr>
          <a:xfrm>
            <a:off x="838200" y="423155"/>
            <a:ext cx="10515600" cy="6271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solidFill>
                  <a:srgbClr val="7030A0"/>
                </a:solidFill>
              </a:rPr>
              <a:t>Asistentes</a:t>
            </a:r>
            <a:endParaRPr lang="en-US" sz="3600" dirty="0">
              <a:solidFill>
                <a:srgbClr val="7030A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31D9A-79A4-4542-A953-1BD40C690362}"/>
              </a:ext>
            </a:extLst>
          </p:cNvPr>
          <p:cNvSpPr txBox="1"/>
          <p:nvPr/>
        </p:nvSpPr>
        <p:spPr>
          <a:xfrm>
            <a:off x="8921566" y="2228671"/>
            <a:ext cx="310854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5000" dirty="0">
                <a:solidFill>
                  <a:srgbClr val="7030A0"/>
                </a:solidFill>
              </a:rPr>
              <a:t>999</a:t>
            </a:r>
          </a:p>
        </p:txBody>
      </p:sp>
    </p:spTree>
    <p:extLst>
      <p:ext uri="{BB962C8B-B14F-4D97-AF65-F5344CB8AC3E}">
        <p14:creationId xmlns:p14="http://schemas.microsoft.com/office/powerpoint/2010/main" val="403306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97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Pipeline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vs YAML pipeline en Azure DevOps</a:t>
            </a:r>
          </a:p>
        </p:txBody>
      </p:sp>
    </p:spTree>
    <p:extLst>
      <p:ext uri="{BB962C8B-B14F-4D97-AF65-F5344CB8AC3E}">
        <p14:creationId xmlns:p14="http://schemas.microsoft.com/office/powerpoint/2010/main" val="418959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persona, interior, tabla, hombre&#10;&#10;Descripción generada automáticamente">
            <a:extLst>
              <a:ext uri="{FF2B5EF4-FFF2-40B4-BE49-F238E27FC236}">
                <a16:creationId xmlns:a16="http://schemas.microsoft.com/office/drawing/2014/main" id="{9CEAC621-DA45-4270-87B3-0594DA125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75" y="1291848"/>
            <a:ext cx="6808237" cy="5106178"/>
          </a:xfrm>
          <a:prstGeom prst="rect">
            <a:avLst/>
          </a:prstGeom>
        </p:spPr>
      </p:pic>
      <p:sp>
        <p:nvSpPr>
          <p:cNvPr id="8" name="Bocadillo: ovalado 7">
            <a:extLst>
              <a:ext uri="{FF2B5EF4-FFF2-40B4-BE49-F238E27FC236}">
                <a16:creationId xmlns:a16="http://schemas.microsoft.com/office/drawing/2014/main" id="{BC0F0E02-98F0-4417-9498-9055E99A177B}"/>
              </a:ext>
            </a:extLst>
          </p:cNvPr>
          <p:cNvSpPr/>
          <p:nvPr/>
        </p:nvSpPr>
        <p:spPr>
          <a:xfrm>
            <a:off x="8742769" y="858416"/>
            <a:ext cx="3262619" cy="2220685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Jose Ramos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Software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Engineer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Plain Concepts Barcelona</a:t>
            </a:r>
          </a:p>
        </p:txBody>
      </p:sp>
      <p:sp>
        <p:nvSpPr>
          <p:cNvPr id="9" name="Bocadillo: ovalado 8">
            <a:extLst>
              <a:ext uri="{FF2B5EF4-FFF2-40B4-BE49-F238E27FC236}">
                <a16:creationId xmlns:a16="http://schemas.microsoft.com/office/drawing/2014/main" id="{894DA0FC-41E8-4BB3-80CA-7433519F8A3F}"/>
              </a:ext>
            </a:extLst>
          </p:cNvPr>
          <p:cNvSpPr/>
          <p:nvPr/>
        </p:nvSpPr>
        <p:spPr>
          <a:xfrm>
            <a:off x="4795936" y="205272"/>
            <a:ext cx="3470986" cy="2220685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Erik Pique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Software </a:t>
            </a:r>
            <a:r>
              <a:rPr lang="es-ES" dirty="0" err="1"/>
              <a:t>Developer</a:t>
            </a:r>
            <a:r>
              <a:rPr lang="es-ES" dirty="0"/>
              <a:t> </a:t>
            </a:r>
            <a:r>
              <a:rPr lang="es-ES" dirty="0" err="1"/>
              <a:t>Engineer</a:t>
            </a:r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Plain Concepts Barcelona</a:t>
            </a:r>
          </a:p>
        </p:txBody>
      </p:sp>
      <p:sp>
        <p:nvSpPr>
          <p:cNvPr id="10" name="Bocadillo: ovalado 9">
            <a:extLst>
              <a:ext uri="{FF2B5EF4-FFF2-40B4-BE49-F238E27FC236}">
                <a16:creationId xmlns:a16="http://schemas.microsoft.com/office/drawing/2014/main" id="{8E3E75A7-9A30-49B8-BA67-0189680620D6}"/>
              </a:ext>
            </a:extLst>
          </p:cNvPr>
          <p:cNvSpPr/>
          <p:nvPr/>
        </p:nvSpPr>
        <p:spPr>
          <a:xfrm>
            <a:off x="0" y="102637"/>
            <a:ext cx="3150973" cy="1726164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Yo no se que es esto de la &lt;</a:t>
            </a:r>
            <a:r>
              <a:rPr lang="es-ES" dirty="0" err="1"/>
              <a:t>NetCoreConf</a:t>
            </a:r>
            <a:r>
              <a:rPr lang="es-ES" dirty="0"/>
              <a:t>/&gt;</a:t>
            </a:r>
          </a:p>
          <a:p>
            <a:pPr algn="ctr"/>
            <a:r>
              <a:rPr lang="es-ES" dirty="0"/>
              <a:t>Pero también quería salir </a:t>
            </a:r>
          </a:p>
        </p:txBody>
      </p:sp>
    </p:spTree>
    <p:extLst>
      <p:ext uri="{BB962C8B-B14F-4D97-AF65-F5344CB8AC3E}">
        <p14:creationId xmlns:p14="http://schemas.microsoft.com/office/powerpoint/2010/main" val="23122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Pipeline </a:t>
            </a:r>
            <a:r>
              <a:rPr lang="es-ES" dirty="0" err="1"/>
              <a:t>classic</a:t>
            </a:r>
            <a:r>
              <a:rPr lang="es-ES" dirty="0"/>
              <a:t> en Azure DevOps</a:t>
            </a:r>
          </a:p>
        </p:txBody>
      </p:sp>
      <p:pic>
        <p:nvPicPr>
          <p:cNvPr id="3" name="Picture 2" descr="Resultado de imagen de pipeline azure devops">
            <a:extLst>
              <a:ext uri="{FF2B5EF4-FFF2-40B4-BE49-F238E27FC236}">
                <a16:creationId xmlns:a16="http://schemas.microsoft.com/office/drawing/2014/main" id="{C41746FD-E729-4EA8-A966-E20C88E1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222</Words>
  <Application>Microsoft Office PowerPoint</Application>
  <PresentationFormat>Panorámica</PresentationFormat>
  <Paragraphs>80</Paragraphs>
  <Slides>15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Segoe UI</vt:lpstr>
      <vt:lpstr>Tema de Office</vt:lpstr>
      <vt:lpstr>Presentación de PowerPoint</vt:lpstr>
      <vt:lpstr>Presentación de PowerPoint</vt:lpstr>
      <vt:lpstr>Sponsors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Pipeline classic en Azure DevOps</vt:lpstr>
      <vt:lpstr>Pipeline classic  YAML pipeline</vt:lpstr>
      <vt:lpstr>YAML</vt:lpstr>
      <vt:lpstr>YAML pipeline en Azure DevOps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José Ramos Sánchez</cp:lastModifiedBy>
  <cp:revision>23</cp:revision>
  <dcterms:created xsi:type="dcterms:W3CDTF">2018-11-16T16:29:33Z</dcterms:created>
  <dcterms:modified xsi:type="dcterms:W3CDTF">2020-01-09T12:51:27Z</dcterms:modified>
</cp:coreProperties>
</file>